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1522075" cy="64801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B5ED-6F2D-4D80-9A06-744DB6B96DB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4EC9-C164-4AE1-80DA-839AC3541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B5ED-6F2D-4D80-9A06-744DB6B96DB2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4EC9-C164-4AE1-80DA-839AC3541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3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4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2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1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1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32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6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8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9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7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4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3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7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1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92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6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6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2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2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7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4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7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 Y. Kuznetsov</dc:creator>
  <cp:lastModifiedBy>Maxim Y. Kuznetsov</cp:lastModifiedBy>
  <cp:revision>1</cp:revision>
  <dcterms:created xsi:type="dcterms:W3CDTF">2019-03-26T06:43:56Z</dcterms:created>
  <dcterms:modified xsi:type="dcterms:W3CDTF">2019-03-26T06:43:56Z</dcterms:modified>
</cp:coreProperties>
</file>