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50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8B1D-D409-4EF3-B222-FD35B1B2F598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6E7E-5CC2-45A3-8CCB-5D88E168A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1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08B1D-D409-4EF3-B222-FD35B1B2F598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6E7E-5CC2-45A3-8CCB-5D88E168A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8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5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4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0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3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1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34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5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83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5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4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11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9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6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48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08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77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04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1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22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26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34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58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0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62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0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b="1" smtClean="0">
                <a:latin typeface="Arial" panose="020B0604020202020204" pitchFamily="34" charset="0"/>
                <a:cs typeface="Arial" panose="020B0604020202020204" pitchFamily="34" charset="0"/>
              </a:rPr>
              <a:t>Дни защиты от экологической опасности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7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9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4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5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66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Произвольный</PresentationFormat>
  <Paragraphs>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Дни защиты от экологической 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niv</dc:creator>
  <cp:lastModifiedBy>niv</cp:lastModifiedBy>
  <cp:revision>1</cp:revision>
  <dcterms:created xsi:type="dcterms:W3CDTF">2019-03-26T08:10:50Z</dcterms:created>
  <dcterms:modified xsi:type="dcterms:W3CDTF">2019-03-26T08:10:50Z</dcterms:modified>
</cp:coreProperties>
</file>