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BAA3-7527-4E9A-9540-8003DCFF1AB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1682E-B9A2-4A7D-8BEF-4384F71B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BAA3-7527-4E9A-9540-8003DCFF1ABD}" type="datetimeFigureOut">
              <a:rPr lang="ru-RU" smtClean="0"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1682E-B9A2-4A7D-8BEF-4384F71B6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9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Черной книги флоры Сибири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2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2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3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9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книгу вошли сведения о морфологии растений, распространении их в первичном и вторичном ареале, истории натурализации вида в Сибири. Приводятся исчерпывающие данные по биологии и экологии вида, оцениваются последствия и возможное практическое применение инвазионных видов. Даны рекомендации по сдерживанию распространения чужеродных растений. По авторским материалам составлены карты распространения видов с оценкой их агрессивности в Сибири. Книга вышла тиражом 500 экземпляров.</a:t>
            </a:r>
            <a:br>
              <a:rPr lang="ru-RU" sz="140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0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0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5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04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Презентация Черной книги флоры Сибири</vt:lpstr>
      <vt:lpstr>Презентация PowerPoint</vt:lpstr>
      <vt:lpstr>Презентация PowerPoint</vt:lpstr>
      <vt:lpstr>В книгу вошли сведения о морфологии растений, распространении их в первичном и вторичном ареале, истории натурализации вида в Сибири. Приводятся исчерпывающие данные по биологии и экологии вида, оцениваются последствия и возможное практическое применение инвазионных видов. Даны рекомендации по сдерживанию распространения чужеродных растений. По авторским материалам составлены карты распространения видов с оценкой их агрессивности в Сибири. Книга вышла тиражом 500 экземпляров.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Черной книги флоры Сибири</dc:title>
  <dc:creator>niv</dc:creator>
  <cp:lastModifiedBy>niv</cp:lastModifiedBy>
  <cp:revision>1</cp:revision>
  <dcterms:created xsi:type="dcterms:W3CDTF">2019-03-26T08:09:51Z</dcterms:created>
  <dcterms:modified xsi:type="dcterms:W3CDTF">2019-03-26T08:09:51Z</dcterms:modified>
</cp:coreProperties>
</file>